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68" r:id="rId7"/>
    <p:sldId id="283" r:id="rId8"/>
    <p:sldId id="285" r:id="rId9"/>
    <p:sldId id="286" r:id="rId10"/>
    <p:sldId id="289" r:id="rId11"/>
    <p:sldId id="291" r:id="rId12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200"/>
    <a:srgbClr val="D8D922"/>
    <a:srgbClr val="D8D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81076" autoAdjust="0"/>
  </p:normalViewPr>
  <p:slideViewPr>
    <p:cSldViewPr snapToGrid="0">
      <p:cViewPr varScale="1">
        <p:scale>
          <a:sx n="69" d="100"/>
          <a:sy n="69" d="100"/>
        </p:scale>
        <p:origin x="69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0AB057-B606-41DF-B032-3092276C4BE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5CB31E99-B684-4B4A-BB1F-7A06D14CE88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Je wordt je bewust van het type consument dat je bent</a:t>
          </a:r>
          <a:endParaRPr lang="en-US"/>
        </a:p>
      </dgm:t>
    </dgm:pt>
    <dgm:pt modelId="{56C39D91-B73F-445A-8C10-E071DB82B5F3}" type="parTrans" cxnId="{01C64AA1-2AF8-45F0-9EA1-28D19271A0E0}">
      <dgm:prSet/>
      <dgm:spPr/>
      <dgm:t>
        <a:bodyPr/>
        <a:lstStyle/>
        <a:p>
          <a:endParaRPr lang="en-US"/>
        </a:p>
      </dgm:t>
    </dgm:pt>
    <dgm:pt modelId="{58A44AC1-18CF-477A-8B60-209ED4BD0A02}" type="sibTrans" cxnId="{01C64AA1-2AF8-45F0-9EA1-28D19271A0E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72A0009-FF82-4269-BC37-52C257158FD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 dirty="0"/>
            <a:t>Je weet welke fasen in consumentengedrag we onderscheiden</a:t>
          </a:r>
          <a:endParaRPr lang="en-US" dirty="0"/>
        </a:p>
      </dgm:t>
    </dgm:pt>
    <dgm:pt modelId="{A7F2695C-905F-4BA2-9C8C-74A6287102A4}" type="parTrans" cxnId="{17FA29B9-5FD6-4019-822A-FE336FEF437D}">
      <dgm:prSet/>
      <dgm:spPr/>
      <dgm:t>
        <a:bodyPr/>
        <a:lstStyle/>
        <a:p>
          <a:endParaRPr lang="en-US"/>
        </a:p>
      </dgm:t>
    </dgm:pt>
    <dgm:pt modelId="{385AB560-2E78-4FC1-81F7-0B184D4CB259}" type="sibTrans" cxnId="{17FA29B9-5FD6-4019-822A-FE336FEF437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E0C2680-1C24-4436-9757-A840E762A89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Je weet welke type consumenten je kan onderscheiden</a:t>
          </a:r>
        </a:p>
      </dgm:t>
    </dgm:pt>
    <dgm:pt modelId="{5F89C601-2019-4BD0-BD2F-6E16A873CA96}" type="parTrans" cxnId="{649D0B17-4CE9-4363-A141-2A6A2DFFA53F}">
      <dgm:prSet/>
      <dgm:spPr/>
      <dgm:t>
        <a:bodyPr/>
        <a:lstStyle/>
        <a:p>
          <a:endParaRPr lang="nl-NL"/>
        </a:p>
      </dgm:t>
    </dgm:pt>
    <dgm:pt modelId="{1424BCA1-4E27-4368-8C10-3F9B99EAAA72}" type="sibTrans" cxnId="{649D0B17-4CE9-4363-A141-2A6A2DFFA53F}">
      <dgm:prSet/>
      <dgm:spPr/>
      <dgm:t>
        <a:bodyPr/>
        <a:lstStyle/>
        <a:p>
          <a:pPr>
            <a:lnSpc>
              <a:spcPct val="100000"/>
            </a:lnSpc>
          </a:pPr>
          <a:endParaRPr lang="nl-NL"/>
        </a:p>
      </dgm:t>
    </dgm:pt>
    <dgm:pt modelId="{D96ACD5D-0461-4E36-B694-45EE0B0F9B8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Je weet waar de term Big data voor staat</a:t>
          </a:r>
        </a:p>
      </dgm:t>
    </dgm:pt>
    <dgm:pt modelId="{D81F81E2-46FB-48F9-A8DD-0BBFC03C10E3}" type="parTrans" cxnId="{30A080C2-397F-41E9-9F3B-C75EA219C0E3}">
      <dgm:prSet/>
      <dgm:spPr/>
      <dgm:t>
        <a:bodyPr/>
        <a:lstStyle/>
        <a:p>
          <a:endParaRPr lang="nl-NL"/>
        </a:p>
      </dgm:t>
    </dgm:pt>
    <dgm:pt modelId="{744ED1F6-98A0-47CA-A611-3B4EDAC6A031}" type="sibTrans" cxnId="{30A080C2-397F-41E9-9F3B-C75EA219C0E3}">
      <dgm:prSet/>
      <dgm:spPr/>
      <dgm:t>
        <a:bodyPr/>
        <a:lstStyle/>
        <a:p>
          <a:pPr>
            <a:lnSpc>
              <a:spcPct val="100000"/>
            </a:lnSpc>
          </a:pPr>
          <a:endParaRPr lang="nl-NL"/>
        </a:p>
      </dgm:t>
    </dgm:pt>
    <dgm:pt modelId="{CE6631F9-3571-4C87-8A28-199A575A391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Je leert kritisch kijken naar diensten/producten</a:t>
          </a:r>
        </a:p>
      </dgm:t>
    </dgm:pt>
    <dgm:pt modelId="{B5503D08-A315-4B39-A726-76674A22FC04}" type="parTrans" cxnId="{3192C85E-D996-42BF-9D0D-EBBF8CE4AF55}">
      <dgm:prSet/>
      <dgm:spPr/>
      <dgm:t>
        <a:bodyPr/>
        <a:lstStyle/>
        <a:p>
          <a:endParaRPr lang="nl-NL"/>
        </a:p>
      </dgm:t>
    </dgm:pt>
    <dgm:pt modelId="{6B4BF212-3961-494D-9F5C-95F3A0CD725C}" type="sibTrans" cxnId="{3192C85E-D996-42BF-9D0D-EBBF8CE4AF55}">
      <dgm:prSet/>
      <dgm:spPr/>
      <dgm:t>
        <a:bodyPr/>
        <a:lstStyle/>
        <a:p>
          <a:endParaRPr lang="nl-NL"/>
        </a:p>
      </dgm:t>
    </dgm:pt>
    <dgm:pt modelId="{0B5A7C2C-61E1-4618-B08B-2069290A964D}" type="pres">
      <dgm:prSet presAssocID="{FB0AB057-B606-41DF-B032-3092276C4BE8}" presName="root" presStyleCnt="0">
        <dgm:presLayoutVars>
          <dgm:dir/>
          <dgm:resizeHandles val="exact"/>
        </dgm:presLayoutVars>
      </dgm:prSet>
      <dgm:spPr/>
    </dgm:pt>
    <dgm:pt modelId="{4268C586-412A-412A-8B9A-540ACAA340C2}" type="pres">
      <dgm:prSet presAssocID="{5CB31E99-B684-4B4A-BB1F-7A06D14CE880}" presName="compNode" presStyleCnt="0"/>
      <dgm:spPr/>
    </dgm:pt>
    <dgm:pt modelId="{F29948B9-DD18-4EBB-B5EC-9D02D245DE75}" type="pres">
      <dgm:prSet presAssocID="{5CB31E99-B684-4B4A-BB1F-7A06D14CE880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D4FA6FD0-03A9-4816-A392-514611262D20}" type="pres">
      <dgm:prSet presAssocID="{5CB31E99-B684-4B4A-BB1F-7A06D14CE88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94B1811B-1D7C-4EBF-B1B8-54728E77F863}" type="pres">
      <dgm:prSet presAssocID="{5CB31E99-B684-4B4A-BB1F-7A06D14CE880}" presName="spaceRect" presStyleCnt="0"/>
      <dgm:spPr/>
    </dgm:pt>
    <dgm:pt modelId="{DF6A8CC3-5878-477E-8B5E-23B6EE8A9D8B}" type="pres">
      <dgm:prSet presAssocID="{5CB31E99-B684-4B4A-BB1F-7A06D14CE880}" presName="textRect" presStyleLbl="revTx" presStyleIdx="0" presStyleCnt="5">
        <dgm:presLayoutVars>
          <dgm:chMax val="1"/>
          <dgm:chPref val="1"/>
        </dgm:presLayoutVars>
      </dgm:prSet>
      <dgm:spPr/>
    </dgm:pt>
    <dgm:pt modelId="{03E5C9E1-59AE-4443-81FD-17584E235CA1}" type="pres">
      <dgm:prSet presAssocID="{58A44AC1-18CF-477A-8B60-209ED4BD0A02}" presName="sibTrans" presStyleCnt="0"/>
      <dgm:spPr/>
    </dgm:pt>
    <dgm:pt modelId="{A4981191-F955-4656-8665-3F7856BB73AF}" type="pres">
      <dgm:prSet presAssocID="{6E0C2680-1C24-4436-9757-A840E762A89A}" presName="compNode" presStyleCnt="0"/>
      <dgm:spPr/>
    </dgm:pt>
    <dgm:pt modelId="{D9A12982-6EDB-4E04-AC47-D5B31DDC56D4}" type="pres">
      <dgm:prSet presAssocID="{6E0C2680-1C24-4436-9757-A840E762A89A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77888C8-3235-4069-AB29-CACF71049BA3}" type="pres">
      <dgm:prSet presAssocID="{6E0C2680-1C24-4436-9757-A840E762A89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2CFDFEF-9281-4F61-A4E1-0AB6BA4733EE}" type="pres">
      <dgm:prSet presAssocID="{6E0C2680-1C24-4436-9757-A840E762A89A}" presName="spaceRect" presStyleCnt="0"/>
      <dgm:spPr/>
    </dgm:pt>
    <dgm:pt modelId="{11D68421-C1F9-4839-A1C5-7175F5895083}" type="pres">
      <dgm:prSet presAssocID="{6E0C2680-1C24-4436-9757-A840E762A89A}" presName="textRect" presStyleLbl="revTx" presStyleIdx="1" presStyleCnt="5">
        <dgm:presLayoutVars>
          <dgm:chMax val="1"/>
          <dgm:chPref val="1"/>
        </dgm:presLayoutVars>
      </dgm:prSet>
      <dgm:spPr/>
    </dgm:pt>
    <dgm:pt modelId="{714F1CE4-18CF-4D42-A48C-04D8B9980054}" type="pres">
      <dgm:prSet presAssocID="{1424BCA1-4E27-4368-8C10-3F9B99EAAA72}" presName="sibTrans" presStyleCnt="0"/>
      <dgm:spPr/>
    </dgm:pt>
    <dgm:pt modelId="{EEE5E85D-0140-4B60-A956-3EA991C8A240}" type="pres">
      <dgm:prSet presAssocID="{172A0009-FF82-4269-BC37-52C257158FD9}" presName="compNode" presStyleCnt="0"/>
      <dgm:spPr/>
    </dgm:pt>
    <dgm:pt modelId="{B2AD6A1E-7B4E-4192-B195-ADF01FFC8D2F}" type="pres">
      <dgm:prSet presAssocID="{172A0009-FF82-4269-BC37-52C257158FD9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EEE6C056-B2B4-492B-BC1F-228359D99361}" type="pres">
      <dgm:prSet presAssocID="{172A0009-FF82-4269-BC37-52C257158FD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7CF6C5DA-428B-4972-9CAD-F1B5C6E2B4BD}" type="pres">
      <dgm:prSet presAssocID="{172A0009-FF82-4269-BC37-52C257158FD9}" presName="spaceRect" presStyleCnt="0"/>
      <dgm:spPr/>
    </dgm:pt>
    <dgm:pt modelId="{7D492982-E35C-4407-9991-CF852B4BA667}" type="pres">
      <dgm:prSet presAssocID="{172A0009-FF82-4269-BC37-52C257158FD9}" presName="textRect" presStyleLbl="revTx" presStyleIdx="2" presStyleCnt="5">
        <dgm:presLayoutVars>
          <dgm:chMax val="1"/>
          <dgm:chPref val="1"/>
        </dgm:presLayoutVars>
      </dgm:prSet>
      <dgm:spPr/>
    </dgm:pt>
    <dgm:pt modelId="{8FD602A7-7F6D-4736-9343-8D6AA1536079}" type="pres">
      <dgm:prSet presAssocID="{385AB560-2E78-4FC1-81F7-0B184D4CB259}" presName="sibTrans" presStyleCnt="0"/>
      <dgm:spPr/>
    </dgm:pt>
    <dgm:pt modelId="{5020B4E6-D9E0-47F8-97E2-6BE44CBDD531}" type="pres">
      <dgm:prSet presAssocID="{D96ACD5D-0461-4E36-B694-45EE0B0F9B82}" presName="compNode" presStyleCnt="0"/>
      <dgm:spPr/>
    </dgm:pt>
    <dgm:pt modelId="{FAC0BBC9-1397-491F-BFA2-DA41C02BBA20}" type="pres">
      <dgm:prSet presAssocID="{D96ACD5D-0461-4E36-B694-45EE0B0F9B82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85AAB00F-72C9-4C9C-A67E-396B9A69561E}" type="pres">
      <dgm:prSet presAssocID="{D96ACD5D-0461-4E36-B694-45EE0B0F9B8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F0B6115C-52D8-4B72-BCFD-BD84179AF2ED}" type="pres">
      <dgm:prSet presAssocID="{D96ACD5D-0461-4E36-B694-45EE0B0F9B82}" presName="spaceRect" presStyleCnt="0"/>
      <dgm:spPr/>
    </dgm:pt>
    <dgm:pt modelId="{98B1108B-A183-4284-B183-3ACE102B0A1E}" type="pres">
      <dgm:prSet presAssocID="{D96ACD5D-0461-4E36-B694-45EE0B0F9B82}" presName="textRect" presStyleLbl="revTx" presStyleIdx="3" presStyleCnt="5">
        <dgm:presLayoutVars>
          <dgm:chMax val="1"/>
          <dgm:chPref val="1"/>
        </dgm:presLayoutVars>
      </dgm:prSet>
      <dgm:spPr/>
    </dgm:pt>
    <dgm:pt modelId="{8D08653E-C8DA-46A7-8E47-89B2A1F44C40}" type="pres">
      <dgm:prSet presAssocID="{744ED1F6-98A0-47CA-A611-3B4EDAC6A031}" presName="sibTrans" presStyleCnt="0"/>
      <dgm:spPr/>
    </dgm:pt>
    <dgm:pt modelId="{3848310A-B039-4F07-A41C-D3ECA6181208}" type="pres">
      <dgm:prSet presAssocID="{CE6631F9-3571-4C87-8A28-199A575A3916}" presName="compNode" presStyleCnt="0"/>
      <dgm:spPr/>
    </dgm:pt>
    <dgm:pt modelId="{FE5195E3-2961-4F64-9026-335498621D31}" type="pres">
      <dgm:prSet presAssocID="{CE6631F9-3571-4C87-8A28-199A575A3916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4C868ECB-CF48-44C9-B58D-ED05750F51AC}" type="pres">
      <dgm:prSet presAssocID="{CE6631F9-3571-4C87-8A28-199A575A391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B5DB3266-1104-4761-BF50-9D513F6BDB82}" type="pres">
      <dgm:prSet presAssocID="{CE6631F9-3571-4C87-8A28-199A575A3916}" presName="spaceRect" presStyleCnt="0"/>
      <dgm:spPr/>
    </dgm:pt>
    <dgm:pt modelId="{87222A98-C1F5-4043-AE58-50520F258ECF}" type="pres">
      <dgm:prSet presAssocID="{CE6631F9-3571-4C87-8A28-199A575A3916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2C63A13-4A9E-4B5A-8073-04E438BE7F21}" type="presOf" srcId="{D96ACD5D-0461-4E36-B694-45EE0B0F9B82}" destId="{98B1108B-A183-4284-B183-3ACE102B0A1E}" srcOrd="0" destOrd="0" presId="urn:microsoft.com/office/officeart/2018/5/layout/IconLeafLabelList"/>
    <dgm:cxn modelId="{649D0B17-4CE9-4363-A141-2A6A2DFFA53F}" srcId="{FB0AB057-B606-41DF-B032-3092276C4BE8}" destId="{6E0C2680-1C24-4436-9757-A840E762A89A}" srcOrd="1" destOrd="0" parTransId="{5F89C601-2019-4BD0-BD2F-6E16A873CA96}" sibTransId="{1424BCA1-4E27-4368-8C10-3F9B99EAAA72}"/>
    <dgm:cxn modelId="{3192C85E-D996-42BF-9D0D-EBBF8CE4AF55}" srcId="{FB0AB057-B606-41DF-B032-3092276C4BE8}" destId="{CE6631F9-3571-4C87-8A28-199A575A3916}" srcOrd="4" destOrd="0" parTransId="{B5503D08-A315-4B39-A726-76674A22FC04}" sibTransId="{6B4BF212-3961-494D-9F5C-95F3A0CD725C}"/>
    <dgm:cxn modelId="{0752B241-39B7-41C2-B22F-E8AE8D4621C0}" type="presOf" srcId="{FB0AB057-B606-41DF-B032-3092276C4BE8}" destId="{0B5A7C2C-61E1-4618-B08B-2069290A964D}" srcOrd="0" destOrd="0" presId="urn:microsoft.com/office/officeart/2018/5/layout/IconLeafLabelList"/>
    <dgm:cxn modelId="{3D32E343-E98B-442F-99F3-097A970F689E}" type="presOf" srcId="{CE6631F9-3571-4C87-8A28-199A575A3916}" destId="{87222A98-C1F5-4043-AE58-50520F258ECF}" srcOrd="0" destOrd="0" presId="urn:microsoft.com/office/officeart/2018/5/layout/IconLeafLabelList"/>
    <dgm:cxn modelId="{AC8CD892-4AB8-4BAA-972B-3E3FDF5AA8C7}" type="presOf" srcId="{172A0009-FF82-4269-BC37-52C257158FD9}" destId="{7D492982-E35C-4407-9991-CF852B4BA667}" srcOrd="0" destOrd="0" presId="urn:microsoft.com/office/officeart/2018/5/layout/IconLeafLabelList"/>
    <dgm:cxn modelId="{E8EEAA9F-91F7-4217-8933-87A05EF264D7}" type="presOf" srcId="{6E0C2680-1C24-4436-9757-A840E762A89A}" destId="{11D68421-C1F9-4839-A1C5-7175F5895083}" srcOrd="0" destOrd="0" presId="urn:microsoft.com/office/officeart/2018/5/layout/IconLeafLabelList"/>
    <dgm:cxn modelId="{01C64AA1-2AF8-45F0-9EA1-28D19271A0E0}" srcId="{FB0AB057-B606-41DF-B032-3092276C4BE8}" destId="{5CB31E99-B684-4B4A-BB1F-7A06D14CE880}" srcOrd="0" destOrd="0" parTransId="{56C39D91-B73F-445A-8C10-E071DB82B5F3}" sibTransId="{58A44AC1-18CF-477A-8B60-209ED4BD0A02}"/>
    <dgm:cxn modelId="{E2C029B2-4B57-4921-8ED3-01CDF9ECE16B}" type="presOf" srcId="{5CB31E99-B684-4B4A-BB1F-7A06D14CE880}" destId="{DF6A8CC3-5878-477E-8B5E-23B6EE8A9D8B}" srcOrd="0" destOrd="0" presId="urn:microsoft.com/office/officeart/2018/5/layout/IconLeafLabelList"/>
    <dgm:cxn modelId="{17FA29B9-5FD6-4019-822A-FE336FEF437D}" srcId="{FB0AB057-B606-41DF-B032-3092276C4BE8}" destId="{172A0009-FF82-4269-BC37-52C257158FD9}" srcOrd="2" destOrd="0" parTransId="{A7F2695C-905F-4BA2-9C8C-74A6287102A4}" sibTransId="{385AB560-2E78-4FC1-81F7-0B184D4CB259}"/>
    <dgm:cxn modelId="{30A080C2-397F-41E9-9F3B-C75EA219C0E3}" srcId="{FB0AB057-B606-41DF-B032-3092276C4BE8}" destId="{D96ACD5D-0461-4E36-B694-45EE0B0F9B82}" srcOrd="3" destOrd="0" parTransId="{D81F81E2-46FB-48F9-A8DD-0BBFC03C10E3}" sibTransId="{744ED1F6-98A0-47CA-A611-3B4EDAC6A031}"/>
    <dgm:cxn modelId="{9686D77A-C590-4F3C-BC2D-BF30C031D200}" type="presParOf" srcId="{0B5A7C2C-61E1-4618-B08B-2069290A964D}" destId="{4268C586-412A-412A-8B9A-540ACAA340C2}" srcOrd="0" destOrd="0" presId="urn:microsoft.com/office/officeart/2018/5/layout/IconLeafLabelList"/>
    <dgm:cxn modelId="{037E1C47-184C-4D8A-9B2A-4A5C25D17F5A}" type="presParOf" srcId="{4268C586-412A-412A-8B9A-540ACAA340C2}" destId="{F29948B9-DD18-4EBB-B5EC-9D02D245DE75}" srcOrd="0" destOrd="0" presId="urn:microsoft.com/office/officeart/2018/5/layout/IconLeafLabelList"/>
    <dgm:cxn modelId="{6C138FDC-F3A1-42BA-8FD2-1D9451218324}" type="presParOf" srcId="{4268C586-412A-412A-8B9A-540ACAA340C2}" destId="{D4FA6FD0-03A9-4816-A392-514611262D20}" srcOrd="1" destOrd="0" presId="urn:microsoft.com/office/officeart/2018/5/layout/IconLeafLabelList"/>
    <dgm:cxn modelId="{E49331E1-9C8B-49EB-86FB-1DDFF3815610}" type="presParOf" srcId="{4268C586-412A-412A-8B9A-540ACAA340C2}" destId="{94B1811B-1D7C-4EBF-B1B8-54728E77F863}" srcOrd="2" destOrd="0" presId="urn:microsoft.com/office/officeart/2018/5/layout/IconLeafLabelList"/>
    <dgm:cxn modelId="{4DE39056-4477-49B8-AD9D-A0528D4E12F8}" type="presParOf" srcId="{4268C586-412A-412A-8B9A-540ACAA340C2}" destId="{DF6A8CC3-5878-477E-8B5E-23B6EE8A9D8B}" srcOrd="3" destOrd="0" presId="urn:microsoft.com/office/officeart/2018/5/layout/IconLeafLabelList"/>
    <dgm:cxn modelId="{8DA67B7A-ADA5-473F-B2E7-A13816685ED8}" type="presParOf" srcId="{0B5A7C2C-61E1-4618-B08B-2069290A964D}" destId="{03E5C9E1-59AE-4443-81FD-17584E235CA1}" srcOrd="1" destOrd="0" presId="urn:microsoft.com/office/officeart/2018/5/layout/IconLeafLabelList"/>
    <dgm:cxn modelId="{7F5BE19F-2E24-4FA6-9A2E-1A518E9B1217}" type="presParOf" srcId="{0B5A7C2C-61E1-4618-B08B-2069290A964D}" destId="{A4981191-F955-4656-8665-3F7856BB73AF}" srcOrd="2" destOrd="0" presId="urn:microsoft.com/office/officeart/2018/5/layout/IconLeafLabelList"/>
    <dgm:cxn modelId="{55EC1633-F118-480E-859D-37526DFED46F}" type="presParOf" srcId="{A4981191-F955-4656-8665-3F7856BB73AF}" destId="{D9A12982-6EDB-4E04-AC47-D5B31DDC56D4}" srcOrd="0" destOrd="0" presId="urn:microsoft.com/office/officeart/2018/5/layout/IconLeafLabelList"/>
    <dgm:cxn modelId="{86AEAF1F-AEFC-4994-808D-800FAC0354D3}" type="presParOf" srcId="{A4981191-F955-4656-8665-3F7856BB73AF}" destId="{A77888C8-3235-4069-AB29-CACF71049BA3}" srcOrd="1" destOrd="0" presId="urn:microsoft.com/office/officeart/2018/5/layout/IconLeafLabelList"/>
    <dgm:cxn modelId="{5EF2194A-07C8-44BF-BE48-164CF96C05B0}" type="presParOf" srcId="{A4981191-F955-4656-8665-3F7856BB73AF}" destId="{62CFDFEF-9281-4F61-A4E1-0AB6BA4733EE}" srcOrd="2" destOrd="0" presId="urn:microsoft.com/office/officeart/2018/5/layout/IconLeafLabelList"/>
    <dgm:cxn modelId="{3B500B45-F906-45E1-86E3-4D0AF444A5AC}" type="presParOf" srcId="{A4981191-F955-4656-8665-3F7856BB73AF}" destId="{11D68421-C1F9-4839-A1C5-7175F5895083}" srcOrd="3" destOrd="0" presId="urn:microsoft.com/office/officeart/2018/5/layout/IconLeafLabelList"/>
    <dgm:cxn modelId="{4597563C-0C27-4896-ACF4-7C71FA601AB6}" type="presParOf" srcId="{0B5A7C2C-61E1-4618-B08B-2069290A964D}" destId="{714F1CE4-18CF-4D42-A48C-04D8B9980054}" srcOrd="3" destOrd="0" presId="urn:microsoft.com/office/officeart/2018/5/layout/IconLeafLabelList"/>
    <dgm:cxn modelId="{94FE9009-030F-4CE7-BD4B-E4F087583DCC}" type="presParOf" srcId="{0B5A7C2C-61E1-4618-B08B-2069290A964D}" destId="{EEE5E85D-0140-4B60-A956-3EA991C8A240}" srcOrd="4" destOrd="0" presId="urn:microsoft.com/office/officeart/2018/5/layout/IconLeafLabelList"/>
    <dgm:cxn modelId="{EDD566D2-A0A6-4B2E-A731-91C5474FCC72}" type="presParOf" srcId="{EEE5E85D-0140-4B60-A956-3EA991C8A240}" destId="{B2AD6A1E-7B4E-4192-B195-ADF01FFC8D2F}" srcOrd="0" destOrd="0" presId="urn:microsoft.com/office/officeart/2018/5/layout/IconLeafLabelList"/>
    <dgm:cxn modelId="{BC38F218-F393-4D1A-96BC-9007BC4AC2EC}" type="presParOf" srcId="{EEE5E85D-0140-4B60-A956-3EA991C8A240}" destId="{EEE6C056-B2B4-492B-BC1F-228359D99361}" srcOrd="1" destOrd="0" presId="urn:microsoft.com/office/officeart/2018/5/layout/IconLeafLabelList"/>
    <dgm:cxn modelId="{53AC164D-DE4E-4822-9071-EFD8838DD29E}" type="presParOf" srcId="{EEE5E85D-0140-4B60-A956-3EA991C8A240}" destId="{7CF6C5DA-428B-4972-9CAD-F1B5C6E2B4BD}" srcOrd="2" destOrd="0" presId="urn:microsoft.com/office/officeart/2018/5/layout/IconLeafLabelList"/>
    <dgm:cxn modelId="{6E529918-7868-457E-9277-A708B7E7E847}" type="presParOf" srcId="{EEE5E85D-0140-4B60-A956-3EA991C8A240}" destId="{7D492982-E35C-4407-9991-CF852B4BA667}" srcOrd="3" destOrd="0" presId="urn:microsoft.com/office/officeart/2018/5/layout/IconLeafLabelList"/>
    <dgm:cxn modelId="{DCC96F2C-72B0-46D7-AC85-93F6368577B8}" type="presParOf" srcId="{0B5A7C2C-61E1-4618-B08B-2069290A964D}" destId="{8FD602A7-7F6D-4736-9343-8D6AA1536079}" srcOrd="5" destOrd="0" presId="urn:microsoft.com/office/officeart/2018/5/layout/IconLeafLabelList"/>
    <dgm:cxn modelId="{8DEEA806-EBFA-4682-9EE0-7F5240B36EB5}" type="presParOf" srcId="{0B5A7C2C-61E1-4618-B08B-2069290A964D}" destId="{5020B4E6-D9E0-47F8-97E2-6BE44CBDD531}" srcOrd="6" destOrd="0" presId="urn:microsoft.com/office/officeart/2018/5/layout/IconLeafLabelList"/>
    <dgm:cxn modelId="{43D09D8D-8E52-4978-9FEE-6354077DF516}" type="presParOf" srcId="{5020B4E6-D9E0-47F8-97E2-6BE44CBDD531}" destId="{FAC0BBC9-1397-491F-BFA2-DA41C02BBA20}" srcOrd="0" destOrd="0" presId="urn:microsoft.com/office/officeart/2018/5/layout/IconLeafLabelList"/>
    <dgm:cxn modelId="{F1BB858F-01D6-488F-97C6-35654C8F364D}" type="presParOf" srcId="{5020B4E6-D9E0-47F8-97E2-6BE44CBDD531}" destId="{85AAB00F-72C9-4C9C-A67E-396B9A69561E}" srcOrd="1" destOrd="0" presId="urn:microsoft.com/office/officeart/2018/5/layout/IconLeafLabelList"/>
    <dgm:cxn modelId="{3CF4D2DC-F8E5-4B09-AA1F-CF590552C196}" type="presParOf" srcId="{5020B4E6-D9E0-47F8-97E2-6BE44CBDD531}" destId="{F0B6115C-52D8-4B72-BCFD-BD84179AF2ED}" srcOrd="2" destOrd="0" presId="urn:microsoft.com/office/officeart/2018/5/layout/IconLeafLabelList"/>
    <dgm:cxn modelId="{10AD6DEB-70BC-421F-AE6A-F90A976CA10D}" type="presParOf" srcId="{5020B4E6-D9E0-47F8-97E2-6BE44CBDD531}" destId="{98B1108B-A183-4284-B183-3ACE102B0A1E}" srcOrd="3" destOrd="0" presId="urn:microsoft.com/office/officeart/2018/5/layout/IconLeafLabelList"/>
    <dgm:cxn modelId="{86EC29DA-FC87-43CF-8250-284064CC8C68}" type="presParOf" srcId="{0B5A7C2C-61E1-4618-B08B-2069290A964D}" destId="{8D08653E-C8DA-46A7-8E47-89B2A1F44C40}" srcOrd="7" destOrd="0" presId="urn:microsoft.com/office/officeart/2018/5/layout/IconLeafLabelList"/>
    <dgm:cxn modelId="{C5F89606-6A13-406E-8389-1F8CF97C52B0}" type="presParOf" srcId="{0B5A7C2C-61E1-4618-B08B-2069290A964D}" destId="{3848310A-B039-4F07-A41C-D3ECA6181208}" srcOrd="8" destOrd="0" presId="urn:microsoft.com/office/officeart/2018/5/layout/IconLeafLabelList"/>
    <dgm:cxn modelId="{05B15DCC-C1A3-4075-8978-BD9EFAC3D24E}" type="presParOf" srcId="{3848310A-B039-4F07-A41C-D3ECA6181208}" destId="{FE5195E3-2961-4F64-9026-335498621D31}" srcOrd="0" destOrd="0" presId="urn:microsoft.com/office/officeart/2018/5/layout/IconLeafLabelList"/>
    <dgm:cxn modelId="{B06D2A59-4F30-43AF-86B3-B0E64338ECF2}" type="presParOf" srcId="{3848310A-B039-4F07-A41C-D3ECA6181208}" destId="{4C868ECB-CF48-44C9-B58D-ED05750F51AC}" srcOrd="1" destOrd="0" presId="urn:microsoft.com/office/officeart/2018/5/layout/IconLeafLabelList"/>
    <dgm:cxn modelId="{1E027E65-0CDF-4609-B89D-AB77B3133ABD}" type="presParOf" srcId="{3848310A-B039-4F07-A41C-D3ECA6181208}" destId="{B5DB3266-1104-4761-BF50-9D513F6BDB82}" srcOrd="2" destOrd="0" presId="urn:microsoft.com/office/officeart/2018/5/layout/IconLeafLabelList"/>
    <dgm:cxn modelId="{44229A62-7218-4D56-A953-C625D82965D6}" type="presParOf" srcId="{3848310A-B039-4F07-A41C-D3ECA6181208}" destId="{87222A98-C1F5-4043-AE58-50520F258ECF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948B9-DD18-4EBB-B5EC-9D02D245DE75}">
      <dsp:nvSpPr>
        <dsp:cNvPr id="0" name=""/>
        <dsp:cNvSpPr/>
      </dsp:nvSpPr>
      <dsp:spPr>
        <a:xfrm>
          <a:off x="1131482" y="795"/>
          <a:ext cx="1041169" cy="1041169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A6FD0-03A9-4816-A392-514611262D20}">
      <dsp:nvSpPr>
        <dsp:cNvPr id="0" name=""/>
        <dsp:cNvSpPr/>
      </dsp:nvSpPr>
      <dsp:spPr>
        <a:xfrm>
          <a:off x="1353371" y="222684"/>
          <a:ext cx="597392" cy="597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A8CC3-5878-477E-8B5E-23B6EE8A9D8B}">
      <dsp:nvSpPr>
        <dsp:cNvPr id="0" name=""/>
        <dsp:cNvSpPr/>
      </dsp:nvSpPr>
      <dsp:spPr>
        <a:xfrm>
          <a:off x="798649" y="1366264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200" kern="1200"/>
            <a:t>Je wordt je bewust van het type consument dat je bent</a:t>
          </a:r>
          <a:endParaRPr lang="en-US" sz="1200" kern="1200"/>
        </a:p>
      </dsp:txBody>
      <dsp:txXfrm>
        <a:off x="798649" y="1366264"/>
        <a:ext cx="1706835" cy="682734"/>
      </dsp:txXfrm>
    </dsp:sp>
    <dsp:sp modelId="{D9A12982-6EDB-4E04-AC47-D5B31DDC56D4}">
      <dsp:nvSpPr>
        <dsp:cNvPr id="0" name=""/>
        <dsp:cNvSpPr/>
      </dsp:nvSpPr>
      <dsp:spPr>
        <a:xfrm>
          <a:off x="3137015" y="795"/>
          <a:ext cx="1041169" cy="1041169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888C8-3235-4069-AB29-CACF71049BA3}">
      <dsp:nvSpPr>
        <dsp:cNvPr id="0" name=""/>
        <dsp:cNvSpPr/>
      </dsp:nvSpPr>
      <dsp:spPr>
        <a:xfrm>
          <a:off x="3358903" y="222684"/>
          <a:ext cx="597392" cy="597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68421-C1F9-4839-A1C5-7175F5895083}">
      <dsp:nvSpPr>
        <dsp:cNvPr id="0" name=""/>
        <dsp:cNvSpPr/>
      </dsp:nvSpPr>
      <dsp:spPr>
        <a:xfrm>
          <a:off x="2804182" y="1366264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200" kern="1200"/>
            <a:t>Je weet welke type consumenten je kan onderscheiden</a:t>
          </a:r>
        </a:p>
      </dsp:txBody>
      <dsp:txXfrm>
        <a:off x="2804182" y="1366264"/>
        <a:ext cx="1706835" cy="682734"/>
      </dsp:txXfrm>
    </dsp:sp>
    <dsp:sp modelId="{B2AD6A1E-7B4E-4192-B195-ADF01FFC8D2F}">
      <dsp:nvSpPr>
        <dsp:cNvPr id="0" name=""/>
        <dsp:cNvSpPr/>
      </dsp:nvSpPr>
      <dsp:spPr>
        <a:xfrm>
          <a:off x="5142547" y="795"/>
          <a:ext cx="1041169" cy="1041169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6C056-B2B4-492B-BC1F-228359D99361}">
      <dsp:nvSpPr>
        <dsp:cNvPr id="0" name=""/>
        <dsp:cNvSpPr/>
      </dsp:nvSpPr>
      <dsp:spPr>
        <a:xfrm>
          <a:off x="5364435" y="222684"/>
          <a:ext cx="597392" cy="597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92982-E35C-4407-9991-CF852B4BA667}">
      <dsp:nvSpPr>
        <dsp:cNvPr id="0" name=""/>
        <dsp:cNvSpPr/>
      </dsp:nvSpPr>
      <dsp:spPr>
        <a:xfrm>
          <a:off x="4809714" y="1366264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200" kern="1200" dirty="0"/>
            <a:t>Je weet welke fasen in consumentengedrag we onderscheiden</a:t>
          </a:r>
          <a:endParaRPr lang="en-US" sz="1200" kern="1200" dirty="0"/>
        </a:p>
      </dsp:txBody>
      <dsp:txXfrm>
        <a:off x="4809714" y="1366264"/>
        <a:ext cx="1706835" cy="682734"/>
      </dsp:txXfrm>
    </dsp:sp>
    <dsp:sp modelId="{FAC0BBC9-1397-491F-BFA2-DA41C02BBA20}">
      <dsp:nvSpPr>
        <dsp:cNvPr id="0" name=""/>
        <dsp:cNvSpPr/>
      </dsp:nvSpPr>
      <dsp:spPr>
        <a:xfrm>
          <a:off x="2134248" y="2475707"/>
          <a:ext cx="1041169" cy="1041169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AAB00F-72C9-4C9C-A67E-396B9A69561E}">
      <dsp:nvSpPr>
        <dsp:cNvPr id="0" name=""/>
        <dsp:cNvSpPr/>
      </dsp:nvSpPr>
      <dsp:spPr>
        <a:xfrm>
          <a:off x="2356137" y="2697596"/>
          <a:ext cx="597392" cy="597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1108B-A183-4284-B183-3ACE102B0A1E}">
      <dsp:nvSpPr>
        <dsp:cNvPr id="0" name=""/>
        <dsp:cNvSpPr/>
      </dsp:nvSpPr>
      <dsp:spPr>
        <a:xfrm>
          <a:off x="1801415" y="3841176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200" kern="1200"/>
            <a:t>Je weet waar de term Big data voor staat</a:t>
          </a:r>
        </a:p>
      </dsp:txBody>
      <dsp:txXfrm>
        <a:off x="1801415" y="3841176"/>
        <a:ext cx="1706835" cy="682734"/>
      </dsp:txXfrm>
    </dsp:sp>
    <dsp:sp modelId="{FE5195E3-2961-4F64-9026-335498621D31}">
      <dsp:nvSpPr>
        <dsp:cNvPr id="0" name=""/>
        <dsp:cNvSpPr/>
      </dsp:nvSpPr>
      <dsp:spPr>
        <a:xfrm>
          <a:off x="4139781" y="2475707"/>
          <a:ext cx="1041169" cy="1041169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868ECB-CF48-44C9-B58D-ED05750F51AC}">
      <dsp:nvSpPr>
        <dsp:cNvPr id="0" name=""/>
        <dsp:cNvSpPr/>
      </dsp:nvSpPr>
      <dsp:spPr>
        <a:xfrm>
          <a:off x="4361669" y="2697596"/>
          <a:ext cx="597392" cy="5973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22A98-C1F5-4043-AE58-50520F258ECF}">
      <dsp:nvSpPr>
        <dsp:cNvPr id="0" name=""/>
        <dsp:cNvSpPr/>
      </dsp:nvSpPr>
      <dsp:spPr>
        <a:xfrm>
          <a:off x="3806948" y="3841176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200" kern="1200"/>
            <a:t>Je leert kritisch kijken naar diensten/producten</a:t>
          </a:r>
        </a:p>
      </dsp:txBody>
      <dsp:txXfrm>
        <a:off x="3806948" y="3841176"/>
        <a:ext cx="1706835" cy="682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E649E-AADB-4277-9FC7-26EF5F47695D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564BC-63A3-4914-8A80-BA5CA495BB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5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marketing.nl/lexicon/informatie" TargetMode="External"/><Relationship Id="rId13" Type="http://schemas.openxmlformats.org/officeDocument/2006/relationships/hyperlink" Target="https://www.wikimarketing.nl/lexicon/postorderbedrijf" TargetMode="External"/><Relationship Id="rId18" Type="http://schemas.openxmlformats.org/officeDocument/2006/relationships/hyperlink" Target="https://www.wikimarketing.nl/lexicon/aankoopgedrag" TargetMode="External"/><Relationship Id="rId3" Type="http://schemas.openxmlformats.org/officeDocument/2006/relationships/hyperlink" Target="https://www.wikimarketing.nl/online-marketingcursus/consumentengedrag/undefined" TargetMode="External"/><Relationship Id="rId7" Type="http://schemas.openxmlformats.org/officeDocument/2006/relationships/hyperlink" Target="https://www.wikimarketing.nl/lexicon/consument" TargetMode="External"/><Relationship Id="rId12" Type="http://schemas.openxmlformats.org/officeDocument/2006/relationships/hyperlink" Target="https://www.wikimarketing.nl/lexicon/frequentie" TargetMode="External"/><Relationship Id="rId17" Type="http://schemas.openxmlformats.org/officeDocument/2006/relationships/hyperlink" Target="https://www.wikimarketing.nl/lexicon/communicatie" TargetMode="External"/><Relationship Id="rId2" Type="http://schemas.openxmlformats.org/officeDocument/2006/relationships/slide" Target="../slides/slide6.xml"/><Relationship Id="rId16" Type="http://schemas.openxmlformats.org/officeDocument/2006/relationships/hyperlink" Target="https://www.wikimarketing.nl/lexicon/gebruiksgedrag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wikimarketing.nl/lexicon/aankoop" TargetMode="External"/><Relationship Id="rId11" Type="http://schemas.openxmlformats.org/officeDocument/2006/relationships/hyperlink" Target="https://www.wikimarketing.nl/lexicon/plaats" TargetMode="External"/><Relationship Id="rId5" Type="http://schemas.openxmlformats.org/officeDocument/2006/relationships/hyperlink" Target="https://www.wikimarketing.nl/lexicon/orientatiegedrag" TargetMode="External"/><Relationship Id="rId15" Type="http://schemas.openxmlformats.org/officeDocument/2006/relationships/hyperlink" Target="https://www.wikimarketing.nl/lexicon/product" TargetMode="External"/><Relationship Id="rId10" Type="http://schemas.openxmlformats.org/officeDocument/2006/relationships/hyperlink" Target="https://www.wikimarketing.nl/lexicon/gedrag" TargetMode="External"/><Relationship Id="rId4" Type="http://schemas.openxmlformats.org/officeDocument/2006/relationships/hyperlink" Target="https://www.wikimarketing.nl/lexicon/informatiegedrag" TargetMode="External"/><Relationship Id="rId9" Type="http://schemas.openxmlformats.org/officeDocument/2006/relationships/hyperlink" Target="https://www.wikimarketing.nl/lexicon/koopgedrag" TargetMode="External"/><Relationship Id="rId14" Type="http://schemas.openxmlformats.org/officeDocument/2006/relationships/hyperlink" Target="https://www.wikimarketing.nl/lexicon/consumptiegedrag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Waarom zouden we deze les aanbieden? Jij als consument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622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58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9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915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Wie weet wat de consumentenbond doet? Beschermt de belangen van de consument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712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Communicatiegedrag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informatiegedrag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oriëntatiegedrag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gaat vooraf aan een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aankoop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als de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consument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informatie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zoekt, verwerkt en misschien zelfs doorgeeft. Iemand die bijvoorbeeld een nieuw horloge wil kopen, snuffelt op internet en gaat bij een juwelier rondkijken.</a:t>
            </a:r>
            <a:br>
              <a:rPr lang="nl-NL" dirty="0"/>
            </a:br>
            <a:br>
              <a:rPr lang="nl-NL" dirty="0"/>
            </a:b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Aankoopgedrag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koopgedrag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heeft betrekking op de feitelijke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aankoop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van producten, het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/>
              </a:rPr>
              <a:t>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 weg naar de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/>
              </a:rPr>
              <a:t>plaats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van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aankoop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en de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/>
              </a:rPr>
              <a:t>frequentie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van de aankopen. Op de website van een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/>
              </a:rPr>
              <a:t>postorderbedrijf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kiest de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consument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voor een aanbieding van een horloge met ingebouwd kompas.</a:t>
            </a:r>
            <a:br>
              <a:rPr lang="nl-NL" dirty="0"/>
            </a:br>
            <a:br>
              <a:rPr lang="nl-NL" dirty="0"/>
            </a:b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-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Gebruiksgedrag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4"/>
              </a:rPr>
              <a:t>consumptiegedrag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heeft betrekking op het gebruiken of verbruiken van een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5"/>
              </a:rPr>
              <a:t>product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Eigenlijk vertonen we voortdurend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6"/>
              </a:rPr>
              <a:t>gebruiksgedrag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consument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draagt zijn horloge bijvoorbeeld nogal opzichtig of juist verborgen onder kleding. Zelfs als je slaapt, gebruik je nog een bed en een woning of ander onderdak… </a:t>
            </a:r>
            <a:br>
              <a:rPr lang="nl-NL" dirty="0"/>
            </a:br>
            <a:br>
              <a:rPr lang="nl-NL" dirty="0"/>
            </a:b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Afdankgedrag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heeft betrekking op het stoppen met het gebruik van een duurzaam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5"/>
              </a:rPr>
              <a:t>product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Het moment en de manier waarop de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consument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afstand doet van een gebruiksartikel, kunnen het begin inluiden van nieuw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koopgedrag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Voorbeeld: Het bieden van inruilpremies voor afgedankte horloges stuurt aan op nieuw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7"/>
              </a:rPr>
              <a:t>communicatie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en 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8"/>
              </a:rPr>
              <a:t>aankoopgedrag</a:t>
            </a:r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35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Is dit voor jullie onderneming interessant? Basisschool hoe dan?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004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82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146" name="Picture 2" descr="Afbeeldingsresultaat voor stad en mens">
            <a:extLst>
              <a:ext uri="{FF2B5EF4-FFF2-40B4-BE49-F238E27FC236}">
                <a16:creationId xmlns:a16="http://schemas.microsoft.com/office/drawing/2014/main" id="{73D51DCF-E541-487F-9F70-1CB0ADF6EE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82" y="6187689"/>
            <a:ext cx="533786" cy="53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156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7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89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Picture 2" descr="Afbeeldingsresultaat voor stad en mens">
            <a:extLst>
              <a:ext uri="{FF2B5EF4-FFF2-40B4-BE49-F238E27FC236}">
                <a16:creationId xmlns:a16="http://schemas.microsoft.com/office/drawing/2014/main" id="{75229B9E-5AEE-487A-94B2-82AFE96ADB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82" y="6187689"/>
            <a:ext cx="533786" cy="53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31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pic>
        <p:nvPicPr>
          <p:cNvPr id="4" name="Picture 2" descr="Afbeeldingsresultaat voor stad en mens">
            <a:extLst>
              <a:ext uri="{FF2B5EF4-FFF2-40B4-BE49-F238E27FC236}">
                <a16:creationId xmlns:a16="http://schemas.microsoft.com/office/drawing/2014/main" id="{B1F9E307-33E3-41AC-9481-15D0667769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82" y="6187689"/>
            <a:ext cx="533786" cy="53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2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4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4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55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27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37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2" y="6212255"/>
            <a:ext cx="12086830" cy="65685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2586039" y="6212255"/>
            <a:ext cx="9605962" cy="645745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-378518" r="-15473" b="378518"/>
          <a:stretch/>
        </p:blipFill>
        <p:spPr>
          <a:xfrm>
            <a:off x="1432861" y="3028894"/>
            <a:ext cx="9326277" cy="8002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5" r="23270" b="25470"/>
          <a:stretch/>
        </p:blipFill>
        <p:spPr>
          <a:xfrm>
            <a:off x="28975" y="6206307"/>
            <a:ext cx="1085952" cy="466577"/>
          </a:xfrm>
          <a:prstGeom prst="rect">
            <a:avLst/>
          </a:prstGeom>
        </p:spPr>
      </p:pic>
      <p:pic>
        <p:nvPicPr>
          <p:cNvPr id="10" name="Picture 2" descr="Afbeeldingsresultaat voor stad en mens">
            <a:extLst>
              <a:ext uri="{FF2B5EF4-FFF2-40B4-BE49-F238E27FC236}">
                <a16:creationId xmlns:a16="http://schemas.microsoft.com/office/drawing/2014/main" id="{D06E3057-8141-40BA-ACF0-CD36217638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82" y="6187689"/>
            <a:ext cx="533786" cy="53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44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hyperlink" Target="https://smartweb3.smartagent.nl/ennis/surveys/2065204cbonderzoek/" TargetMode="Externa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8Dyj0haZC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hyperlink" Target="https://nl.wikipedia.org/wiki/Marketing" TargetMode="External"/><Relationship Id="rId7" Type="http://schemas.openxmlformats.org/officeDocument/2006/relationships/hyperlink" Target="https://nl.wikipedia.org/wiki/Economie_(wetenschap)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l.wikipedia.org/wiki/Antropologie" TargetMode="External"/><Relationship Id="rId5" Type="http://schemas.openxmlformats.org/officeDocument/2006/relationships/hyperlink" Target="https://nl.wikipedia.org/wiki/Sociologie" TargetMode="External"/><Relationship Id="rId4" Type="http://schemas.openxmlformats.org/officeDocument/2006/relationships/hyperlink" Target="https://nl.wikipedia.org/wiki/Psychologi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nnvara.nl/dewerelddraaitdoor/videos/25099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6073" y="1265614"/>
            <a:ext cx="11139854" cy="930447"/>
          </a:xfrm>
          <a:prstGeom prst="ellipse">
            <a:avLst/>
          </a:prstGeo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27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Jij</a:t>
            </a:r>
            <a:r>
              <a:rPr lang="en-US" sz="27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27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consument</a:t>
            </a:r>
            <a:br>
              <a:rPr lang="en-US" sz="27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7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Periode</a:t>
            </a:r>
            <a:r>
              <a:rPr lang="en-US" sz="27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– </a:t>
            </a:r>
            <a:r>
              <a:rPr lang="en-US" sz="2700" kern="1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lesweek</a:t>
            </a:r>
            <a:r>
              <a:rPr lang="en-US" sz="27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br>
              <a:rPr lang="en-US" sz="1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1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Afbeeldingsresultaat voor consument">
            <a:extLst>
              <a:ext uri="{FF2B5EF4-FFF2-40B4-BE49-F238E27FC236}">
                <a16:creationId xmlns:a16="http://schemas.microsoft.com/office/drawing/2014/main" id="{9A569CB2-ED32-4D6E-AF05-B229E3890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" y="2370759"/>
            <a:ext cx="11496821" cy="362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46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nl-NL" sz="2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Doel van deze les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121F163-7C9B-410A-91C4-2BDAB8533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256549"/>
              </p:ext>
            </p:extLst>
          </p:nvPr>
        </p:nvGraphicFramePr>
        <p:xfrm>
          <a:off x="4038600" y="1166648"/>
          <a:ext cx="7315200" cy="4524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955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28732FB-7FF0-49D9-9949-2F9E43320CA6}"/>
              </a:ext>
            </a:extLst>
          </p:cNvPr>
          <p:cNvSpPr txBox="1"/>
          <p:nvPr/>
        </p:nvSpPr>
        <p:spPr>
          <a:xfrm>
            <a:off x="643468" y="623392"/>
            <a:ext cx="3363974" cy="16070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Wat is </a:t>
            </a:r>
            <a:r>
              <a:rPr lang="en-US" sz="2800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een</a:t>
            </a:r>
            <a:r>
              <a:rPr lang="en-US" sz="28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consument</a:t>
            </a:r>
            <a:r>
              <a:rPr lang="en-US" sz="28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85C77F5-1CC8-44B4-92D6-14D9BDCD00EE}"/>
              </a:ext>
            </a:extLst>
          </p:cNvPr>
          <p:cNvSpPr txBox="1"/>
          <p:nvPr/>
        </p:nvSpPr>
        <p:spPr>
          <a:xfrm>
            <a:off x="643468" y="2638043"/>
            <a:ext cx="3363974" cy="341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Consumenten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verbruikers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personen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huishoudens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goederen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diensten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consumeren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worden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geproduceerd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economie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(Wikipedia, 2019)</a:t>
            </a:r>
          </a:p>
        </p:txBody>
      </p:sp>
      <p:pic>
        <p:nvPicPr>
          <p:cNvPr id="1028" name="Picture 4" descr="Afbeeldingsresultaat voor consument&quot;">
            <a:extLst>
              <a:ext uri="{FF2B5EF4-FFF2-40B4-BE49-F238E27FC236}">
                <a16:creationId xmlns:a16="http://schemas.microsoft.com/office/drawing/2014/main" id="{ECCB38D8-BD98-4F6A-86D8-EC37EA373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2" b="-1"/>
          <a:stretch/>
        </p:blipFill>
        <p:spPr bwMode="auto">
          <a:xfrm>
            <a:off x="5838643" y="643467"/>
            <a:ext cx="5169009" cy="541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803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wat voor type consument ben jij">
            <a:extLst>
              <a:ext uri="{FF2B5EF4-FFF2-40B4-BE49-F238E27FC236}">
                <a16:creationId xmlns:a16="http://schemas.microsoft.com/office/drawing/2014/main" id="{78C7C455-B373-4F66-AD44-C254C4A16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7" r="1" b="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28732FB-7FF0-49D9-9949-2F9E43320CA6}"/>
              </a:ext>
            </a:extLst>
          </p:cNvPr>
          <p:cNvSpPr txBox="1"/>
          <p:nvPr/>
        </p:nvSpPr>
        <p:spPr>
          <a:xfrm>
            <a:off x="804998" y="1064029"/>
            <a:ext cx="4706802" cy="1046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Wat </a:t>
            </a:r>
            <a:r>
              <a:rPr lang="en-US" sz="41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voor</a:t>
            </a:r>
            <a:r>
              <a:rPr lang="en-US" sz="4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type </a:t>
            </a:r>
            <a:r>
              <a:rPr lang="en-US" sz="41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consument</a:t>
            </a:r>
            <a:r>
              <a:rPr lang="en-US" sz="4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ben </a:t>
            </a:r>
            <a:r>
              <a:rPr lang="en-US" sz="41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jij</a:t>
            </a:r>
            <a:r>
              <a:rPr lang="en-US" sz="4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85C77F5-1CC8-44B4-92D6-14D9BDCD00EE}"/>
              </a:ext>
            </a:extLst>
          </p:cNvPr>
          <p:cNvSpPr txBox="1"/>
          <p:nvPr/>
        </p:nvSpPr>
        <p:spPr>
          <a:xfrm>
            <a:off x="804997" y="2272143"/>
            <a:ext cx="4706803" cy="3788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11" name="Afbeelding 10">
            <a:hlinkClick r:id="rId5"/>
            <a:extLst>
              <a:ext uri="{FF2B5EF4-FFF2-40B4-BE49-F238E27FC236}">
                <a16:creationId xmlns:a16="http://schemas.microsoft.com/office/drawing/2014/main" id="{3D06068D-8FDB-4958-8982-24F06FB0DF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277" y="3174138"/>
            <a:ext cx="4992241" cy="113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5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134">
            <a:extLst>
              <a:ext uri="{FF2B5EF4-FFF2-40B4-BE49-F238E27FC236}">
                <a16:creationId xmlns:a16="http://schemas.microsoft.com/office/drawing/2014/main" id="{3904BE49-D42F-4F46-B6D8-2F317121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77" name="Group 136">
            <a:extLst>
              <a:ext uri="{FF2B5EF4-FFF2-40B4-BE49-F238E27FC236}">
                <a16:creationId xmlns:a16="http://schemas.microsoft.com/office/drawing/2014/main" id="{D57C06C8-18BE-4336-B9E0-3E15ACC93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078" name="Freeform 5">
              <a:extLst>
                <a:ext uri="{FF2B5EF4-FFF2-40B4-BE49-F238E27FC236}">
                  <a16:creationId xmlns:a16="http://schemas.microsoft.com/office/drawing/2014/main" id="{C1C39E9B-4917-47D7-B9CB-56480F887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9" name="Freeform 6">
              <a:extLst>
                <a:ext uri="{FF2B5EF4-FFF2-40B4-BE49-F238E27FC236}">
                  <a16:creationId xmlns:a16="http://schemas.microsoft.com/office/drawing/2014/main" id="{5F7200AE-DDFE-46D2-ABCA-99906B970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Freeform 7">
              <a:extLst>
                <a:ext uri="{FF2B5EF4-FFF2-40B4-BE49-F238E27FC236}">
                  <a16:creationId xmlns:a16="http://schemas.microsoft.com/office/drawing/2014/main" id="{CAC40760-2393-4FAE-9A58-F4CDC0671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Freeform 8">
              <a:extLst>
                <a:ext uri="{FF2B5EF4-FFF2-40B4-BE49-F238E27FC236}">
                  <a16:creationId xmlns:a16="http://schemas.microsoft.com/office/drawing/2014/main" id="{1080422B-1649-4C8E-9459-4214243609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Freeform 9">
              <a:extLst>
                <a:ext uri="{FF2B5EF4-FFF2-40B4-BE49-F238E27FC236}">
                  <a16:creationId xmlns:a16="http://schemas.microsoft.com/office/drawing/2014/main" id="{0136A7BD-0DB3-401B-A6AB-38BD30D10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Freeform 10">
              <a:extLst>
                <a:ext uri="{FF2B5EF4-FFF2-40B4-BE49-F238E27FC236}">
                  <a16:creationId xmlns:a16="http://schemas.microsoft.com/office/drawing/2014/main" id="{FD037346-242B-41AF-8CF5-C35284CA2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Freeform 11">
              <a:extLst>
                <a:ext uri="{FF2B5EF4-FFF2-40B4-BE49-F238E27FC236}">
                  <a16:creationId xmlns:a16="http://schemas.microsoft.com/office/drawing/2014/main" id="{238EBF94-0BBF-4BAE-AE27-729E3AC13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5" name="Freeform 12">
              <a:extLst>
                <a:ext uri="{FF2B5EF4-FFF2-40B4-BE49-F238E27FC236}">
                  <a16:creationId xmlns:a16="http://schemas.microsoft.com/office/drawing/2014/main" id="{3940EFD7-EB1A-47AF-9DC9-7D4FCC601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6" name="Freeform 13">
              <a:extLst>
                <a:ext uri="{FF2B5EF4-FFF2-40B4-BE49-F238E27FC236}">
                  <a16:creationId xmlns:a16="http://schemas.microsoft.com/office/drawing/2014/main" id="{6BAA7A10-98A8-4931-9BE2-B573EB37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7" name="Freeform 14">
              <a:extLst>
                <a:ext uri="{FF2B5EF4-FFF2-40B4-BE49-F238E27FC236}">
                  <a16:creationId xmlns:a16="http://schemas.microsoft.com/office/drawing/2014/main" id="{420223F5-34A9-4388-AF7B-38C76242F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8" name="Freeform 15">
              <a:extLst>
                <a:ext uri="{FF2B5EF4-FFF2-40B4-BE49-F238E27FC236}">
                  <a16:creationId xmlns:a16="http://schemas.microsoft.com/office/drawing/2014/main" id="{3CC9C746-C646-4363-B3D3-349B5C18C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Freeform 16">
              <a:extLst>
                <a:ext uri="{FF2B5EF4-FFF2-40B4-BE49-F238E27FC236}">
                  <a16:creationId xmlns:a16="http://schemas.microsoft.com/office/drawing/2014/main" id="{3EAA5BC5-AB13-4C8E-9D9D-05DE777C5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0" name="Freeform 17">
              <a:extLst>
                <a:ext uri="{FF2B5EF4-FFF2-40B4-BE49-F238E27FC236}">
                  <a16:creationId xmlns:a16="http://schemas.microsoft.com/office/drawing/2014/main" id="{500FC397-0569-4EC4-926A-DDD62AC49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1" name="Freeform 18">
              <a:extLst>
                <a:ext uri="{FF2B5EF4-FFF2-40B4-BE49-F238E27FC236}">
                  <a16:creationId xmlns:a16="http://schemas.microsoft.com/office/drawing/2014/main" id="{284FF041-FE7D-47CD-830F-7FABF41C7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" name="Freeform 19">
              <a:extLst>
                <a:ext uri="{FF2B5EF4-FFF2-40B4-BE49-F238E27FC236}">
                  <a16:creationId xmlns:a16="http://schemas.microsoft.com/office/drawing/2014/main" id="{224154F3-CDFE-4FFF-92E4-ECEACF4A6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" name="Freeform 20">
              <a:extLst>
                <a:ext uri="{FF2B5EF4-FFF2-40B4-BE49-F238E27FC236}">
                  <a16:creationId xmlns:a16="http://schemas.microsoft.com/office/drawing/2014/main" id="{CCE7404D-AA5A-4B82-A875-07F35D7C2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4" name="Freeform 21">
              <a:extLst>
                <a:ext uri="{FF2B5EF4-FFF2-40B4-BE49-F238E27FC236}">
                  <a16:creationId xmlns:a16="http://schemas.microsoft.com/office/drawing/2014/main" id="{526B6FED-4F20-4070-95B4-FF6F439E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5" name="Freeform 22">
              <a:extLst>
                <a:ext uri="{FF2B5EF4-FFF2-40B4-BE49-F238E27FC236}">
                  <a16:creationId xmlns:a16="http://schemas.microsoft.com/office/drawing/2014/main" id="{3A75958D-1716-4B5A-A745-AFA4962FA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6" name="Freeform 23">
              <a:extLst>
                <a:ext uri="{FF2B5EF4-FFF2-40B4-BE49-F238E27FC236}">
                  <a16:creationId xmlns:a16="http://schemas.microsoft.com/office/drawing/2014/main" id="{531A2051-17DE-4E9D-9EA6-026B97B1A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97" name="Rectangle 157">
            <a:extLst>
              <a:ext uri="{FF2B5EF4-FFF2-40B4-BE49-F238E27FC236}">
                <a16:creationId xmlns:a16="http://schemas.microsoft.com/office/drawing/2014/main" id="{CE0642A0-80D3-4F37-8249-A07E6F382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12194680" cy="412771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Afbeeldingsresultaat voor consumentenbond&quot;">
            <a:hlinkClick r:id="rId3"/>
            <a:extLst>
              <a:ext uri="{FF2B5EF4-FFF2-40B4-BE49-F238E27FC236}">
                <a16:creationId xmlns:a16="http://schemas.microsoft.com/office/drawing/2014/main" id="{F2432D26-02F4-4895-8FD6-263C93075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570"/>
          <a:stretch/>
        </p:blipFill>
        <p:spPr bwMode="auto">
          <a:xfrm>
            <a:off x="2638653" y="568335"/>
            <a:ext cx="6913633" cy="3230853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98" name="Group 159">
            <a:extLst>
              <a:ext uri="{FF2B5EF4-FFF2-40B4-BE49-F238E27FC236}">
                <a16:creationId xmlns:a16="http://schemas.microsoft.com/office/drawing/2014/main" id="{FA760135-24A9-40C9-B45F-2EB5B6420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3099" name="Isosceles Triangle 39">
              <a:extLst>
                <a:ext uri="{FF2B5EF4-FFF2-40B4-BE49-F238E27FC236}">
                  <a16:creationId xmlns:a16="http://schemas.microsoft.com/office/drawing/2014/main" id="{20E3CEE0-0CB3-421F-99FC-4585E6243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0" name="Rectangle 161">
              <a:extLst>
                <a:ext uri="{FF2B5EF4-FFF2-40B4-BE49-F238E27FC236}">
                  <a16:creationId xmlns:a16="http://schemas.microsoft.com/office/drawing/2014/main" id="{4346BB80-2556-4779-9642-5706CAA33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328732FB-7FF0-49D9-9949-2F9E43320CA6}"/>
              </a:ext>
            </a:extLst>
          </p:cNvPr>
          <p:cNvSpPr txBox="1"/>
          <p:nvPr/>
        </p:nvSpPr>
        <p:spPr>
          <a:xfrm>
            <a:off x="1677832" y="4647675"/>
            <a:ext cx="8833655" cy="7277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2800" kern="12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2800" kern="1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Wat </a:t>
            </a:r>
            <a:r>
              <a:rPr lang="en-US" sz="12800" kern="1200" dirty="0" err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doet</a:t>
            </a:r>
            <a:r>
              <a:rPr lang="en-US" sz="12800" kern="1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 </a:t>
            </a:r>
            <a:r>
              <a:rPr lang="en-US" sz="12800" kern="1200" dirty="0" err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consumentenbond</a:t>
            </a:r>
            <a:r>
              <a:rPr lang="en-US" sz="12800" kern="1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  <a:b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2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indent="-2286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indent="-2286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85C77F5-1CC8-44B4-92D6-14D9BDCD00EE}"/>
              </a:ext>
            </a:extLst>
          </p:cNvPr>
          <p:cNvSpPr txBox="1"/>
          <p:nvPr/>
        </p:nvSpPr>
        <p:spPr>
          <a:xfrm>
            <a:off x="5093952" y="4916214"/>
            <a:ext cx="6281873" cy="1783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36790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26D4DE-E306-4B9C-8B02-6C96DA8C8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6" y="349135"/>
            <a:ext cx="4073235" cy="5902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Consumentengedrag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is de beschrijving van hoe mensen kopen, wat ze kopen, waar ze kopen, wanneer ze kopen en waarom ze kopen. Het is daarmee een onderdeel van 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3" tooltip="Market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marketing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met duidelijke kruisverbanden met 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4" tooltip="Psych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psychologie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5" tooltip="Soci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sociologie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6" tooltip="Antropologi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antropologie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 en 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  <a:hlinkClick r:id="rId7" tooltip="Economie (wetenschap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economie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 welke fase is consumentengedrag het best zichtbaar?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Wat voor gedrag kan jullie doelgroep vertonen?</a:t>
            </a:r>
          </a:p>
          <a:p>
            <a:pPr marL="0" indent="0">
              <a:buNone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B76ECA42-6FF7-4DC9-89F1-D42C81A90D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47887" y="731520"/>
            <a:ext cx="6250769" cy="47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817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fbeeldingsresultaat voor big data">
            <a:extLst>
              <a:ext uri="{FF2B5EF4-FFF2-40B4-BE49-F238E27FC236}">
                <a16:creationId xmlns:a16="http://schemas.microsoft.com/office/drawing/2014/main" id="{F1E8290D-93D4-409C-A67E-C7C999E50A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"/>
          <a:stretch/>
        </p:blipFill>
        <p:spPr bwMode="auto">
          <a:xfrm>
            <a:off x="-1886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13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28732FB-7FF0-49D9-9949-2F9E43320CA6}"/>
              </a:ext>
            </a:extLst>
          </p:cNvPr>
          <p:cNvSpPr txBox="1"/>
          <p:nvPr/>
        </p:nvSpPr>
        <p:spPr>
          <a:xfrm>
            <a:off x="523875" y="5317240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Wat is het?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hoe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kun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je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dit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toepassen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op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jullie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onderneming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cxnSp>
        <p:nvCxnSpPr>
          <p:cNvPr id="4101" name="Straight Connector 13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E85C77F5-1CC8-44B4-92D6-14D9BDCD00EE}"/>
              </a:ext>
            </a:extLst>
          </p:cNvPr>
          <p:cNvSpPr txBox="1"/>
          <p:nvPr/>
        </p:nvSpPr>
        <p:spPr>
          <a:xfrm>
            <a:off x="6094104" y="738619"/>
            <a:ext cx="4977578" cy="5316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000000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1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erelateerde afbeelding">
            <a:hlinkClick r:id="rId3"/>
            <a:extLst>
              <a:ext uri="{FF2B5EF4-FFF2-40B4-BE49-F238E27FC236}">
                <a16:creationId xmlns:a16="http://schemas.microsoft.com/office/drawing/2014/main" id="{FF1692A9-C645-49C2-9C2C-48D5710A6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1098" y="1541936"/>
            <a:ext cx="5996799" cy="335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28732FB-7FF0-49D9-9949-2F9E43320CA6}"/>
              </a:ext>
            </a:extLst>
          </p:cNvPr>
          <p:cNvSpPr txBox="1"/>
          <p:nvPr/>
        </p:nvSpPr>
        <p:spPr>
          <a:xfrm>
            <a:off x="8543995" y="1541936"/>
            <a:ext cx="3053039" cy="3674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Zoek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verschillende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aanbieders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op van concert-, festival-, of 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housepartykaartjes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Vergelijk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groepjes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verschillende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resultaten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Welke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aanbieders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volgens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jullie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onbetrouwbaar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welke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43573EFB-E773-46FC-B866-B57ED2E39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569741"/>
          </a:xfrm>
          <a:custGeom>
            <a:avLst/>
            <a:gdLst>
              <a:gd name="connsiteX0" fmla="*/ 2296028 w 2296028"/>
              <a:gd name="connsiteY0" fmla="*/ 3569741 h 3569741"/>
              <a:gd name="connsiteX1" fmla="*/ 459 w 2296028"/>
              <a:gd name="connsiteY1" fmla="*/ 3569741 h 3569741"/>
              <a:gd name="connsiteX2" fmla="*/ 0 w 2296028"/>
              <a:gd name="connsiteY2" fmla="*/ 3248180 h 3569741"/>
              <a:gd name="connsiteX3" fmla="*/ 2011607 w 2296028"/>
              <a:gd name="connsiteY3" fmla="*/ 3249283 h 3569741"/>
              <a:gd name="connsiteX4" fmla="*/ 2011607 w 2296028"/>
              <a:gd name="connsiteY4" fmla="*/ 0 h 3569741"/>
              <a:gd name="connsiteX5" fmla="*/ 2296028 w 2296028"/>
              <a:gd name="connsiteY5" fmla="*/ 0 h 3569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96028" h="3569741">
                <a:moveTo>
                  <a:pt x="2296028" y="3569741"/>
                </a:moveTo>
                <a:lnTo>
                  <a:pt x="459" y="3569741"/>
                </a:lnTo>
                <a:cubicBezTo>
                  <a:pt x="-459" y="3458756"/>
                  <a:pt x="918" y="3359164"/>
                  <a:pt x="0" y="3248180"/>
                </a:cubicBezTo>
                <a:lnTo>
                  <a:pt x="2011607" y="3249283"/>
                </a:lnTo>
                <a:lnTo>
                  <a:pt x="2011607" y="0"/>
                </a:lnTo>
                <a:lnTo>
                  <a:pt x="229602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85C77F5-1CC8-44B4-92D6-14D9BDCD00EE}"/>
              </a:ext>
            </a:extLst>
          </p:cNvPr>
          <p:cNvSpPr txBox="1"/>
          <p:nvPr/>
        </p:nvSpPr>
        <p:spPr>
          <a:xfrm>
            <a:off x="804997" y="2272143"/>
            <a:ext cx="4706803" cy="3788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356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A6D153-45EA-422C-B3C5-36290AE157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725CA2-622C-402A-A954-56D7F0BE3F91}">
  <ds:schemaRefs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34354c1b-6b8c-435b-ad50-990538c19557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E2E830A-9668-4329-AE94-C121FA883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462</Words>
  <Application>Microsoft Office PowerPoint</Application>
  <PresentationFormat>Breedbeeld</PresentationFormat>
  <Paragraphs>35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Jij als consument  Periode 2 – lesweek 3   </vt:lpstr>
      <vt:lpstr>Doel van deze les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Jij als consument  Periode 2 – lesweek 3   </dc:title>
  <dc:creator>Valerie van den Berg</dc:creator>
  <cp:lastModifiedBy>Valerie van den Berg</cp:lastModifiedBy>
  <cp:revision>1</cp:revision>
  <dcterms:created xsi:type="dcterms:W3CDTF">2019-11-21T14:58:08Z</dcterms:created>
  <dcterms:modified xsi:type="dcterms:W3CDTF">2019-11-21T15:05:08Z</dcterms:modified>
</cp:coreProperties>
</file>